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276" r:id="rId3"/>
    <p:sldId id="261" r:id="rId4"/>
    <p:sldId id="264" r:id="rId5"/>
    <p:sldId id="265" r:id="rId6"/>
    <p:sldId id="272" r:id="rId7"/>
    <p:sldId id="274" r:id="rId8"/>
    <p:sldId id="273" r:id="rId9"/>
    <p:sldId id="275" r:id="rId10"/>
    <p:sldId id="266" r:id="rId11"/>
    <p:sldId id="267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3DC7-C499-D141-9759-D7280A622D5E}" type="datetimeFigureOut">
              <a:rPr lang="en-US" smtClean="0"/>
              <a:pPr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49A47-100F-DF43-BB06-74BBF85A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BE8B-165D-4D5E-99A4-EBB3FD9AC321}" type="datetimeFigureOut">
              <a:rPr lang="en-US"/>
              <a:pPr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6CD-6979-4D03-96A2-27C1D1CFA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 James  April 10, 2016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 has promised to give wisdom liberally.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1:5-8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wisdom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1419" y="2259865"/>
            <a:ext cx="8475600" cy="36365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Distinguish wisdom from knowledge.</a:t>
            </a:r>
          </a:p>
          <a:p>
            <a:r>
              <a:rPr lang="en-US" sz="2400" dirty="0" smtClean="0"/>
              <a:t>Differences between knowledge and wisdom:</a:t>
            </a:r>
          </a:p>
          <a:p>
            <a:pPr lvl="1"/>
            <a:r>
              <a:rPr lang="en-US" sz="2400" dirty="0" smtClean="0"/>
              <a:t>Knowledge  involves information, facts, etc.</a:t>
            </a:r>
          </a:p>
          <a:p>
            <a:pPr lvl="1"/>
            <a:r>
              <a:rPr lang="en-US" sz="2400" dirty="0" smtClean="0"/>
              <a:t>We develop wisdom through God’s Word.</a:t>
            </a:r>
          </a:p>
          <a:p>
            <a:pPr lvl="1"/>
            <a:r>
              <a:rPr lang="en-US" sz="2400" dirty="0" smtClean="0"/>
              <a:t>Experiences  provide a source for wisdom.</a:t>
            </a:r>
          </a:p>
          <a:p>
            <a:pPr lvl="1"/>
            <a:r>
              <a:rPr lang="en-US" sz="2400" dirty="0" smtClean="0"/>
              <a:t>Pray for wisdom.  I Kings 3:7-12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47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James develops both the positive and negative advice about being doers of the word</a:t>
            </a:r>
          </a:p>
        </p:txBody>
      </p:sp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2133600" y="4572000"/>
            <a:ext cx="8229600" cy="1066800"/>
          </a:xfrm>
        </p:spPr>
        <p:txBody>
          <a:bodyPr/>
          <a:lstStyle/>
          <a:p>
            <a:pPr eaLnBrk="1" hangingPunct="1"/>
            <a:endParaRPr lang="en-US" dirty="0">
              <a:latin typeface="Albertus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3488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The positive side is to be quick to listen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284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Quick to listen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887984" y="2176105"/>
            <a:ext cx="10554574" cy="363651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lbertus Extra Bold" charset="0"/>
              </a:rPr>
              <a:t>Be careful what you say when emotions are involved</a:t>
            </a:r>
          </a:p>
          <a:p>
            <a:pPr eaLnBrk="1" hangingPunct="1"/>
            <a:r>
              <a:rPr lang="en-US" sz="3200" dirty="0">
                <a:latin typeface="Albertus Extra Bold" charset="0"/>
              </a:rPr>
              <a:t>Quiet time to spend in intrapersonal</a:t>
            </a:r>
          </a:p>
          <a:p>
            <a:pPr eaLnBrk="1" hangingPunct="1"/>
            <a:r>
              <a:rPr lang="en-US" sz="3200" dirty="0">
                <a:latin typeface="Albertus Extra Bold" charset="0"/>
              </a:rPr>
              <a:t>Always listen more than you talk</a:t>
            </a:r>
          </a:p>
          <a:p>
            <a:pPr eaLnBrk="1" hangingPunct="1"/>
            <a:r>
              <a:rPr lang="en-US" sz="3200" dirty="0">
                <a:latin typeface="Albertus Extra Bold" charset="0"/>
              </a:rPr>
              <a:t>Never use words that hurt</a:t>
            </a:r>
          </a:p>
          <a:p>
            <a:pPr eaLnBrk="1" hangingPunct="1"/>
            <a:r>
              <a:rPr lang="en-US" sz="3200" dirty="0">
                <a:latin typeface="Albertus Extra Bold" charset="0"/>
              </a:rPr>
              <a:t>Never take the name of the Lord in vain</a:t>
            </a:r>
          </a:p>
        </p:txBody>
      </p:sp>
    </p:spTree>
    <p:extLst>
      <p:ext uri="{BB962C8B-B14F-4D97-AF65-F5344CB8AC3E}">
        <p14:creationId xmlns:p14="http://schemas.microsoft.com/office/powerpoint/2010/main" val="16520469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rkcpc.com/upload_data/board/2009032622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67640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65828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I.  Followers of Jesus are people of control</a:t>
            </a:r>
          </a:p>
        </p:txBody>
      </p:sp>
      <p:sp>
        <p:nvSpPr>
          <p:cNvPr id="2150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lbertus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6716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II.  Followers of Jesus are people of conviction</a:t>
            </a:r>
          </a:p>
        </p:txBody>
      </p:sp>
      <p:sp>
        <p:nvSpPr>
          <p:cNvPr id="22530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lbertus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8624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lbertus Extra Bold" charset="0"/>
              </a:rPr>
              <a:t>III.  Followers of Jesus are people of compassion</a:t>
            </a:r>
          </a:p>
        </p:txBody>
      </p:sp>
      <p:sp>
        <p:nvSpPr>
          <p:cNvPr id="2457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lbertus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110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901" y="590690"/>
            <a:ext cx="4320386" cy="55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711200"/>
            <a:ext cx="9779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1:1-18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76197" y="2347547"/>
            <a:ext cx="11135639" cy="36365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PRINCIPLES  DEALING WITH TRIALS  </a:t>
            </a:r>
            <a:r>
              <a:rPr lang="en-US" sz="2400" dirty="0" err="1" smtClean="0"/>
              <a:t>vs</a:t>
            </a:r>
            <a:r>
              <a:rPr lang="en-US" sz="2400" dirty="0" smtClean="0"/>
              <a:t> 2-4</a:t>
            </a:r>
          </a:p>
          <a:p>
            <a:r>
              <a:rPr lang="en-US" sz="2400" dirty="0" smtClean="0"/>
              <a:t>WISDOM IN THE MIDST OF TRIALS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5-8</a:t>
            </a:r>
          </a:p>
          <a:p>
            <a:r>
              <a:rPr lang="en-US" sz="2400" dirty="0" smtClean="0"/>
              <a:t>ILLUSTRATION OF WHY WE NEED WISDOM IN THE MIDST OF TRIALS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9-11</a:t>
            </a:r>
          </a:p>
          <a:p>
            <a:r>
              <a:rPr lang="en-US" sz="2400" dirty="0" smtClean="0"/>
              <a:t>PROMISE AND WARNING  CONCERNING TRIALS  </a:t>
            </a:r>
            <a:r>
              <a:rPr lang="en-US" sz="2400" dirty="0" err="1" smtClean="0"/>
              <a:t>vs</a:t>
            </a:r>
            <a:r>
              <a:rPr lang="en-US" sz="2400" dirty="0" smtClean="0"/>
              <a:t> 12-18</a:t>
            </a:r>
          </a:p>
        </p:txBody>
      </p:sp>
    </p:spTree>
    <p:extLst>
      <p:ext uri="{BB962C8B-B14F-4D97-AF65-F5344CB8AC3E}">
        <p14:creationId xmlns:p14="http://schemas.microsoft.com/office/powerpoint/2010/main" val="373579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08395"/>
            <a:ext cx="10154863" cy="2858009"/>
          </a:xfrm>
        </p:spPr>
        <p:txBody>
          <a:bodyPr/>
          <a:lstStyle/>
          <a:p>
            <a:pPr algn="ctr"/>
            <a:r>
              <a:rPr lang="en-US" dirty="0" smtClean="0"/>
              <a:t>Trials will come; count them as joy because God is good.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1:1-16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5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Christian’s approach  dealing with trials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4284" y="2209761"/>
            <a:ext cx="9953672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Christian views trials as a pathway to maturity.   </a:t>
            </a:r>
            <a:r>
              <a:rPr lang="en-US" sz="3200" dirty="0" err="1" smtClean="0"/>
              <a:t>vs</a:t>
            </a:r>
            <a:r>
              <a:rPr lang="en-US" sz="3200" dirty="0" smtClean="0"/>
              <a:t> 3</a:t>
            </a:r>
          </a:p>
          <a:p>
            <a:r>
              <a:rPr lang="en-US" sz="3200" dirty="0" smtClean="0"/>
              <a:t>Trials help us to be consciously aware of our need for God.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1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Contrasts between trials of poverty and wealth: vs. 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Poor man may obsess on his poverty.</a:t>
            </a:r>
          </a:p>
          <a:p>
            <a:r>
              <a:rPr lang="en-US" sz="3200" dirty="0" smtClean="0"/>
              <a:t>Rich man may focus on his gifts and forget the giver.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700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James illustrates this principle of single mindedness even from wealth and poverty.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0001" y="531092"/>
            <a:ext cx="10065817" cy="3463636"/>
          </a:xfrm>
        </p:spPr>
        <p:txBody>
          <a:bodyPr/>
          <a:lstStyle/>
          <a:p>
            <a:pPr algn="ctr"/>
            <a:r>
              <a:rPr lang="en-US" dirty="0" smtClean="0"/>
              <a:t>Yet both are alike:  death is the equalizer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have used other contrasts: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Loneliness and companionship</a:t>
            </a:r>
          </a:p>
          <a:p>
            <a:r>
              <a:rPr lang="en-US" sz="3200" dirty="0" smtClean="0"/>
              <a:t>Family and childlessness</a:t>
            </a:r>
          </a:p>
          <a:p>
            <a:r>
              <a:rPr lang="en-US" sz="3200" dirty="0" smtClean="0"/>
              <a:t>Unemployment and fulfillment in work</a:t>
            </a:r>
          </a:p>
          <a:p>
            <a:r>
              <a:rPr lang="en-US" sz="3200" dirty="0" smtClean="0"/>
              <a:t>Health and illness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3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3390</TotalTime>
  <Words>329</Words>
  <Application>Microsoft Macintosh PowerPoint</Application>
  <PresentationFormat>Custom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Quotable</vt:lpstr>
      <vt:lpstr>Week 2 James  April 10, 2016</vt:lpstr>
      <vt:lpstr>PowerPoint Presentation</vt:lpstr>
      <vt:lpstr>JAMES 1:1-18</vt:lpstr>
      <vt:lpstr>Trials will come; count them as joy because God is good.  </vt:lpstr>
      <vt:lpstr>The Christian’s approach  dealing with trials</vt:lpstr>
      <vt:lpstr>Contrasts between trials of poverty and wealth: vs. 9-11</vt:lpstr>
      <vt:lpstr>James illustrates this principle of single mindedness even from wealth and poverty. </vt:lpstr>
      <vt:lpstr>Yet both are alike:  death is the equalizer</vt:lpstr>
      <vt:lpstr>Could have used other contrasts:</vt:lpstr>
      <vt:lpstr>God  has promised to give wisdom liberally.  </vt:lpstr>
      <vt:lpstr>Traits of wisdom</vt:lpstr>
      <vt:lpstr>James develops both the positive and negative advice about being doers of the word</vt:lpstr>
      <vt:lpstr>The positive side is to be quick to listen</vt:lpstr>
      <vt:lpstr>Quick to listen</vt:lpstr>
      <vt:lpstr>PowerPoint Presentation</vt:lpstr>
      <vt:lpstr>I.  Followers of Jesus are people of control</vt:lpstr>
      <vt:lpstr>II.  Followers of Jesus are people of conviction</vt:lpstr>
      <vt:lpstr>III.  Followers of Jesus are people of compassion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Lannita</dc:creator>
  <cp:lastModifiedBy>Steve Boyd</cp:lastModifiedBy>
  <cp:revision>26</cp:revision>
  <cp:lastPrinted>2016-04-10T11:46:32Z</cp:lastPrinted>
  <dcterms:created xsi:type="dcterms:W3CDTF">2014-08-26T23:49:58Z</dcterms:created>
  <dcterms:modified xsi:type="dcterms:W3CDTF">2016-04-13T19:10:07Z</dcterms:modified>
</cp:coreProperties>
</file>