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88" r:id="rId2"/>
    <p:sldId id="281" r:id="rId3"/>
    <p:sldId id="282" r:id="rId4"/>
    <p:sldId id="278" r:id="rId5"/>
    <p:sldId id="277" r:id="rId6"/>
    <p:sldId id="289" r:id="rId7"/>
    <p:sldId id="291" r:id="rId8"/>
    <p:sldId id="283" r:id="rId9"/>
    <p:sldId id="284" r:id="rId10"/>
    <p:sldId id="286" r:id="rId11"/>
    <p:sldId id="290" r:id="rId12"/>
    <p:sldId id="293" r:id="rId13"/>
    <p:sldId id="292" r:id="rId14"/>
    <p:sldId id="29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91" autoAdjust="0"/>
    <p:restoredTop sz="94660"/>
  </p:normalViewPr>
  <p:slideViewPr>
    <p:cSldViewPr snapToGrid="0">
      <p:cViewPr varScale="1">
        <p:scale>
          <a:sx n="55" d="100"/>
          <a:sy n="55" d="100"/>
        </p:scale>
        <p:origin x="-416" y="-10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A43DC7-C499-D141-9759-D7280A622D5E}" type="datetimeFigureOut">
              <a:rPr lang="en-US" smtClean="0"/>
              <a:pPr/>
              <a:t>4/16/16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49A47-100F-DF43-BB06-74BBF85AD1B9}" type="slidenum">
              <a:rPr lang="en-US" smtClean="0"/>
              <a:pPr/>
              <a:t>‹#›</a:t>
            </a:fld>
            <a:endParaRPr lang="en-US"/>
          </a:p>
        </p:txBody>
      </p:sp>
    </p:spTree>
    <p:extLst>
      <p:ext uri="{BB962C8B-B14F-4D97-AF65-F5344CB8AC3E}">
        <p14:creationId xmlns:p14="http://schemas.microsoft.com/office/powerpoint/2010/main" val="1592697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40BE8B-165D-4D5E-99A4-EBB3FD9AC321}" type="datetimeFigureOut">
              <a:rPr lang="en-US"/>
              <a:pPr/>
              <a:t>4/16/16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996CD-6979-4D03-96A2-27C1D1CFA386}" type="slidenum">
              <a:rPr lang="en-US"/>
              <a:pPr/>
              <a:t>‹#›</a:t>
            </a:fld>
            <a:endParaRPr lang="en-US"/>
          </a:p>
        </p:txBody>
      </p:sp>
    </p:spTree>
    <p:extLst>
      <p:ext uri="{BB962C8B-B14F-4D97-AF65-F5344CB8AC3E}">
        <p14:creationId xmlns:p14="http://schemas.microsoft.com/office/powerpoint/2010/main" val="296851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4/16/16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4/16/16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Week 3</a:t>
            </a:r>
            <a:br>
              <a:rPr lang="en-US" dirty="0" smtClean="0"/>
            </a:br>
            <a:r>
              <a:rPr lang="en-US" dirty="0" smtClean="0"/>
              <a:t>James 1:19-2:13</a:t>
            </a:r>
            <a:br>
              <a:rPr lang="en-US" dirty="0" smtClean="0"/>
            </a:br>
            <a:r>
              <a:rPr lang="en-US" dirty="0" smtClean="0"/>
              <a:t>April 17, 2016</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0180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ctrTitle"/>
          </p:nvPr>
        </p:nvSpPr>
        <p:spPr/>
        <p:txBody>
          <a:bodyPr/>
          <a:lstStyle/>
          <a:p>
            <a:pPr eaLnBrk="1" hangingPunct="1"/>
            <a:r>
              <a:rPr lang="en-US">
                <a:latin typeface="Albertus Extra Bold" charset="0"/>
              </a:rPr>
              <a:t>III.  Followers of Jesus are people of compassion</a:t>
            </a:r>
          </a:p>
        </p:txBody>
      </p:sp>
      <p:sp>
        <p:nvSpPr>
          <p:cNvPr id="24578" name="Subtitle 4"/>
          <p:cNvSpPr>
            <a:spLocks noGrp="1"/>
          </p:cNvSpPr>
          <p:nvPr>
            <p:ph type="subTitle" idx="1"/>
          </p:nvPr>
        </p:nvSpPr>
        <p:spPr/>
        <p:txBody>
          <a:bodyPr/>
          <a:lstStyle/>
          <a:p>
            <a:pPr eaLnBrk="1" hangingPunct="1"/>
            <a:endParaRPr lang="en-US">
              <a:latin typeface="Albertus Extra Bold" charset="0"/>
            </a:endParaRPr>
          </a:p>
        </p:txBody>
      </p:sp>
    </p:spTree>
    <p:extLst>
      <p:ext uri="{BB962C8B-B14F-4D97-AF65-F5344CB8AC3E}">
        <p14:creationId xmlns:p14="http://schemas.microsoft.com/office/powerpoint/2010/main" val="3722811057"/>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2951396"/>
            <a:ext cx="10389091" cy="974059"/>
          </a:xfrm>
        </p:spPr>
        <p:txBody>
          <a:bodyPr/>
          <a:lstStyle/>
          <a:p>
            <a:pPr algn="ctr"/>
            <a:r>
              <a:rPr lang="en-US" dirty="0" smtClean="0"/>
              <a:t>Chapter 2:1-13</a:t>
            </a:r>
            <a:br>
              <a:rPr lang="en-US" dirty="0" smtClean="0"/>
            </a:br>
            <a:r>
              <a:rPr lang="en-US" dirty="0" smtClean="0"/>
              <a:t>Favoritism: preferential treatment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07656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270000"/>
            <a:ext cx="9881091" cy="2355273"/>
          </a:xfrm>
        </p:spPr>
        <p:txBody>
          <a:bodyPr/>
          <a:lstStyle/>
          <a:p>
            <a:pPr algn="ctr"/>
            <a:r>
              <a:rPr lang="en-US" dirty="0" smtClean="0"/>
              <a:t>Is favoritism ever OK?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7465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favoritism is wrong:</a:t>
            </a:r>
            <a:endParaRPr lang="en-US" dirty="0"/>
          </a:p>
        </p:txBody>
      </p:sp>
      <p:sp>
        <p:nvSpPr>
          <p:cNvPr id="6" name="Content Placeholder 5"/>
          <p:cNvSpPr>
            <a:spLocks noGrp="1"/>
          </p:cNvSpPr>
          <p:nvPr>
            <p:ph idx="1"/>
          </p:nvPr>
        </p:nvSpPr>
        <p:spPr>
          <a:xfrm>
            <a:off x="818712" y="2291560"/>
            <a:ext cx="10554574" cy="3636511"/>
          </a:xfrm>
        </p:spPr>
        <p:txBody>
          <a:bodyPr>
            <a:normAutofit/>
          </a:bodyPr>
          <a:lstStyle/>
          <a:p>
            <a:pPr marL="0" indent="0">
              <a:buNone/>
            </a:pPr>
            <a:r>
              <a:rPr lang="en-US" sz="3600" dirty="0" smtClean="0"/>
              <a:t>1. Inconsistent with God’s method. </a:t>
            </a:r>
            <a:r>
              <a:rPr lang="en-US" sz="3600" dirty="0" err="1" smtClean="0"/>
              <a:t>vs</a:t>
            </a:r>
            <a:r>
              <a:rPr lang="en-US" sz="3600" dirty="0" smtClean="0"/>
              <a:t> 5</a:t>
            </a:r>
          </a:p>
          <a:p>
            <a:pPr marL="0" indent="0">
              <a:buNone/>
            </a:pPr>
            <a:r>
              <a:rPr lang="en-US" sz="3600" dirty="0" smtClean="0"/>
              <a:t>2. It is inappropriate given the conduct of the 		</a:t>
            </a:r>
            <a:r>
              <a:rPr lang="en-US" sz="3600" dirty="0"/>
              <a:t>r</a:t>
            </a:r>
            <a:r>
              <a:rPr lang="en-US" sz="3600" dirty="0" smtClean="0"/>
              <a:t>ich.  vs. 6-7</a:t>
            </a:r>
          </a:p>
          <a:p>
            <a:pPr marL="0" indent="0">
              <a:buNone/>
            </a:pPr>
            <a:r>
              <a:rPr lang="en-US" sz="3600" dirty="0" smtClean="0"/>
              <a:t>It is indifferent to the principle of mercy.  			vs. 8-11</a:t>
            </a:r>
            <a:endParaRPr lang="en-US" sz="3600" dirty="0"/>
          </a:p>
        </p:txBody>
      </p:sp>
    </p:spTree>
    <p:extLst>
      <p:ext uri="{BB962C8B-B14F-4D97-AF65-F5344CB8AC3E}">
        <p14:creationId xmlns:p14="http://schemas.microsoft.com/office/powerpoint/2010/main" val="3714569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10001" y="1449147"/>
            <a:ext cx="10158181" cy="2661035"/>
          </a:xfrm>
        </p:spPr>
        <p:txBody>
          <a:bodyPr/>
          <a:lstStyle/>
          <a:p>
            <a:pPr algn="ctr"/>
            <a:r>
              <a:rPr lang="en-US" dirty="0" smtClean="0"/>
              <a:t>What are practical examples of showing mercy today? </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785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p:txBody>
          <a:bodyPr/>
          <a:lstStyle/>
          <a:p>
            <a:pPr eaLnBrk="1" hangingPunct="1"/>
            <a:r>
              <a:rPr lang="en-US">
                <a:latin typeface="Albertus Extra Bold" charset="0"/>
              </a:rPr>
              <a:t>Quick to listen</a:t>
            </a:r>
          </a:p>
        </p:txBody>
      </p:sp>
      <p:sp>
        <p:nvSpPr>
          <p:cNvPr id="19458" name="Content Placeholder 4"/>
          <p:cNvSpPr>
            <a:spLocks noGrp="1"/>
          </p:cNvSpPr>
          <p:nvPr>
            <p:ph idx="1"/>
          </p:nvPr>
        </p:nvSpPr>
        <p:spPr>
          <a:xfrm>
            <a:off x="887984" y="2176105"/>
            <a:ext cx="10554574" cy="3636511"/>
          </a:xfrm>
        </p:spPr>
        <p:txBody>
          <a:bodyPr>
            <a:normAutofit/>
          </a:bodyPr>
          <a:lstStyle/>
          <a:p>
            <a:pPr eaLnBrk="1" hangingPunct="1"/>
            <a:r>
              <a:rPr lang="en-US" sz="3200" dirty="0">
                <a:latin typeface="Albertus Extra Bold" charset="0"/>
              </a:rPr>
              <a:t>Be careful what you say when emotions are involved</a:t>
            </a:r>
          </a:p>
          <a:p>
            <a:pPr eaLnBrk="1" hangingPunct="1"/>
            <a:r>
              <a:rPr lang="en-US" sz="3200" dirty="0">
                <a:latin typeface="Albertus Extra Bold" charset="0"/>
              </a:rPr>
              <a:t>Quiet time to spend in intrapersonal</a:t>
            </a:r>
          </a:p>
          <a:p>
            <a:pPr eaLnBrk="1" hangingPunct="1"/>
            <a:r>
              <a:rPr lang="en-US" sz="3200" dirty="0">
                <a:latin typeface="Albertus Extra Bold" charset="0"/>
              </a:rPr>
              <a:t>Always listen more than you talk</a:t>
            </a:r>
          </a:p>
          <a:p>
            <a:pPr eaLnBrk="1" hangingPunct="1"/>
            <a:r>
              <a:rPr lang="en-US" sz="3200" dirty="0">
                <a:latin typeface="Albertus Extra Bold" charset="0"/>
              </a:rPr>
              <a:t>Never use words that hurt</a:t>
            </a:r>
          </a:p>
          <a:p>
            <a:pPr eaLnBrk="1" hangingPunct="1"/>
            <a:r>
              <a:rPr lang="en-US" sz="3200" dirty="0">
                <a:latin typeface="Albertus Extra Bold" charset="0"/>
              </a:rPr>
              <a:t>Never take the name of the Lord in vain</a:t>
            </a:r>
          </a:p>
        </p:txBody>
      </p:sp>
    </p:spTree>
    <p:extLst>
      <p:ext uri="{BB962C8B-B14F-4D97-AF65-F5344CB8AC3E}">
        <p14:creationId xmlns:p14="http://schemas.microsoft.com/office/powerpoint/2010/main" val="1652046967"/>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http://www.rkcpc.com/upload_data/board/200903262219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4800" y="1676400"/>
            <a:ext cx="8991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7658280"/>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66901" y="590690"/>
            <a:ext cx="4320386" cy="5583550"/>
          </a:xfrm>
          <a:prstGeom prst="rect">
            <a:avLst/>
          </a:prstGeom>
        </p:spPr>
      </p:pic>
    </p:spTree>
    <p:extLst>
      <p:ext uri="{BB962C8B-B14F-4D97-AF65-F5344CB8AC3E}">
        <p14:creationId xmlns:p14="http://schemas.microsoft.com/office/powerpoint/2010/main" val="35157655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06500" y="711200"/>
            <a:ext cx="9779000" cy="5422900"/>
          </a:xfrm>
          <a:prstGeom prst="rect">
            <a:avLst/>
          </a:prstGeom>
        </p:spPr>
      </p:pic>
    </p:spTree>
    <p:extLst>
      <p:ext uri="{BB962C8B-B14F-4D97-AF65-F5344CB8AC3E}">
        <p14:creationId xmlns:p14="http://schemas.microsoft.com/office/powerpoint/2010/main" val="7275431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939636"/>
            <a:ext cx="10181273" cy="2008909"/>
          </a:xfrm>
        </p:spPr>
        <p:txBody>
          <a:bodyPr/>
          <a:lstStyle/>
          <a:p>
            <a:pPr algn="ctr"/>
            <a:r>
              <a:rPr lang="en-US" dirty="0" smtClean="0"/>
              <a:t>“Well done is better than well said.”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4549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10001" y="1449147"/>
            <a:ext cx="10619999" cy="3446126"/>
          </a:xfrm>
        </p:spPr>
        <p:txBody>
          <a:bodyPr/>
          <a:lstStyle/>
          <a:p>
            <a:pPr algn="ctr"/>
            <a:r>
              <a:rPr lang="en-US" sz="4400" dirty="0" smtClean="0"/>
              <a:t>“the single most cause of atheism in our world today is Christians…who acknowledge Jesus with their lips…but walk out of the church doors and deny him with their lifestyle.  This is what an unbelieving world simply finds unbelievable.”</a:t>
            </a:r>
            <a:endParaRPr lang="en-US" sz="44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4858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ctrTitle"/>
          </p:nvPr>
        </p:nvSpPr>
        <p:spPr/>
        <p:txBody>
          <a:bodyPr/>
          <a:lstStyle/>
          <a:p>
            <a:pPr eaLnBrk="1" hangingPunct="1"/>
            <a:r>
              <a:rPr lang="en-US">
                <a:latin typeface="Albertus Extra Bold" charset="0"/>
              </a:rPr>
              <a:t>I.  Followers of Jesus are people of control</a:t>
            </a:r>
          </a:p>
        </p:txBody>
      </p:sp>
      <p:sp>
        <p:nvSpPr>
          <p:cNvPr id="21506" name="Subtitle 4"/>
          <p:cNvSpPr>
            <a:spLocks noGrp="1"/>
          </p:cNvSpPr>
          <p:nvPr>
            <p:ph type="subTitle" idx="1"/>
          </p:nvPr>
        </p:nvSpPr>
        <p:spPr/>
        <p:txBody>
          <a:bodyPr/>
          <a:lstStyle/>
          <a:p>
            <a:pPr eaLnBrk="1" hangingPunct="1"/>
            <a:endParaRPr lang="en-US" dirty="0">
              <a:latin typeface="Albertus Extra Bold" charset="0"/>
            </a:endParaRPr>
          </a:p>
        </p:txBody>
      </p:sp>
    </p:spTree>
    <p:extLst>
      <p:ext uri="{BB962C8B-B14F-4D97-AF65-F5344CB8AC3E}">
        <p14:creationId xmlns:p14="http://schemas.microsoft.com/office/powerpoint/2010/main" val="1525367168"/>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3"/>
          <p:cNvSpPr>
            <a:spLocks noGrp="1"/>
          </p:cNvSpPr>
          <p:nvPr>
            <p:ph type="ctrTitle"/>
          </p:nvPr>
        </p:nvSpPr>
        <p:spPr/>
        <p:txBody>
          <a:bodyPr/>
          <a:lstStyle/>
          <a:p>
            <a:pPr eaLnBrk="1" hangingPunct="1"/>
            <a:r>
              <a:rPr lang="en-US">
                <a:latin typeface="Albertus Extra Bold" charset="0"/>
              </a:rPr>
              <a:t>II.  Followers of Jesus are people of conviction</a:t>
            </a:r>
          </a:p>
        </p:txBody>
      </p:sp>
      <p:sp>
        <p:nvSpPr>
          <p:cNvPr id="22530" name="Subtitle 4"/>
          <p:cNvSpPr>
            <a:spLocks noGrp="1"/>
          </p:cNvSpPr>
          <p:nvPr>
            <p:ph type="subTitle" idx="1"/>
          </p:nvPr>
        </p:nvSpPr>
        <p:spPr/>
        <p:txBody>
          <a:bodyPr/>
          <a:lstStyle/>
          <a:p>
            <a:pPr eaLnBrk="1" hangingPunct="1"/>
            <a:endParaRPr lang="en-US">
              <a:latin typeface="Albertus Extra Bold" charset="0"/>
            </a:endParaRPr>
          </a:p>
        </p:txBody>
      </p:sp>
    </p:spTree>
    <p:extLst>
      <p:ext uri="{BB962C8B-B14F-4D97-AF65-F5344CB8AC3E}">
        <p14:creationId xmlns:p14="http://schemas.microsoft.com/office/powerpoint/2010/main" val="588686240"/>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Quotable</Template>
  <TotalTime>3421</TotalTime>
  <Words>167</Words>
  <Application>Microsoft Macintosh PowerPoint</Application>
  <PresentationFormat>Custom</PresentationFormat>
  <Paragraphs>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Quotable</vt:lpstr>
      <vt:lpstr>Week 3 James 1:19-2:13 April 17, 2016</vt:lpstr>
      <vt:lpstr>Quick to listen</vt:lpstr>
      <vt:lpstr>PowerPoint Presentation</vt:lpstr>
      <vt:lpstr>PowerPoint Presentation</vt:lpstr>
      <vt:lpstr>PowerPoint Presentation</vt:lpstr>
      <vt:lpstr>“Well done is better than well said.”</vt:lpstr>
      <vt:lpstr>“the single most cause of atheism in our world today is Christians…who acknowledge Jesus with their lips…but walk out of the church doors and deny him with their lifestyle.  This is what an unbelieving world simply finds unbelievable.”</vt:lpstr>
      <vt:lpstr>I.  Followers of Jesus are people of control</vt:lpstr>
      <vt:lpstr>II.  Followers of Jesus are people of conviction</vt:lpstr>
      <vt:lpstr>III.  Followers of Jesus are people of compassion</vt:lpstr>
      <vt:lpstr>Chapter 2:1-13 Favoritism: preferential treatment</vt:lpstr>
      <vt:lpstr>Is favoritism ever OK? </vt:lpstr>
      <vt:lpstr>Why favoritism is wrong:</vt:lpstr>
      <vt:lpstr>What are practical examples of showing mercy today?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Lannita</dc:creator>
  <cp:lastModifiedBy>Steve Boyd</cp:lastModifiedBy>
  <cp:revision>30</cp:revision>
  <cp:lastPrinted>2016-04-10T11:46:32Z</cp:lastPrinted>
  <dcterms:created xsi:type="dcterms:W3CDTF">2014-08-26T23:49:58Z</dcterms:created>
  <dcterms:modified xsi:type="dcterms:W3CDTF">2016-04-17T02:28:21Z</dcterms:modified>
</cp:coreProperties>
</file>