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290" r:id="rId3"/>
    <p:sldId id="291" r:id="rId4"/>
    <p:sldId id="289" r:id="rId5"/>
    <p:sldId id="292" r:id="rId6"/>
    <p:sldId id="293" r:id="rId7"/>
    <p:sldId id="296" r:id="rId8"/>
    <p:sldId id="297" r:id="rId9"/>
    <p:sldId id="301" r:id="rId10"/>
    <p:sldId id="298" r:id="rId11"/>
    <p:sldId id="302" r:id="rId12"/>
    <p:sldId id="299" r:id="rId13"/>
    <p:sldId id="30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91" autoAdjust="0"/>
    <p:restoredTop sz="94660"/>
  </p:normalViewPr>
  <p:slideViewPr>
    <p:cSldViewPr snapToGrid="0">
      <p:cViewPr varScale="1">
        <p:scale>
          <a:sx n="55" d="100"/>
          <a:sy n="55" d="100"/>
        </p:scale>
        <p:origin x="-4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43DC7-C499-D141-9759-D7280A622D5E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49A47-100F-DF43-BB06-74BBF85A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0BE8B-165D-4D5E-99A4-EBB3FD9AC321}" type="datetimeFigureOut">
              <a:rPr lang="en-US"/>
              <a:pPr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6CD-6979-4D03-96A2-27C1D1CFA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1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7059" y="1290180"/>
            <a:ext cx="10572000" cy="1564264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James 3:1-12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743167" y="5443684"/>
            <a:ext cx="2542783" cy="1069849"/>
          </a:xfrm>
        </p:spPr>
        <p:txBody>
          <a:bodyPr>
            <a:noAutofit/>
          </a:bodyPr>
          <a:lstStyle/>
          <a:p>
            <a:r>
              <a:rPr lang="en-US" sz="2400" dirty="0"/>
              <a:t>Week 5</a:t>
            </a:r>
          </a:p>
          <a:p>
            <a:r>
              <a:rPr lang="en-US" sz="2400" dirty="0"/>
              <a:t>May 1, 2016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80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lbertus Extra Bold" charset="0"/>
              </a:rPr>
              <a:t>Acrostic</a:t>
            </a:r>
          </a:p>
        </p:txBody>
      </p:sp>
      <p:sp>
        <p:nvSpPr>
          <p:cNvPr id="1229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lbertus Extra Bold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lbertus Extra Bold" charset="0"/>
              </a:rPr>
              <a:t>T	Is it true?</a:t>
            </a:r>
          </a:p>
          <a:p>
            <a:pPr eaLnBrk="1" hangingPunct="1"/>
            <a:r>
              <a:rPr lang="en-US" sz="2800" dirty="0">
                <a:latin typeface="Albertus Extra Bold" charset="0"/>
              </a:rPr>
              <a:t>H	Is it helpful?</a:t>
            </a:r>
          </a:p>
          <a:p>
            <a:pPr eaLnBrk="1" hangingPunct="1"/>
            <a:r>
              <a:rPr lang="en-US" sz="2800" dirty="0">
                <a:latin typeface="Albertus Extra Bold" charset="0"/>
              </a:rPr>
              <a:t>I		Is it inspiring?</a:t>
            </a:r>
          </a:p>
          <a:p>
            <a:pPr eaLnBrk="1" hangingPunct="1"/>
            <a:r>
              <a:rPr lang="en-US" sz="2800" dirty="0">
                <a:latin typeface="Albertus Extra Bold" charset="0"/>
              </a:rPr>
              <a:t>N	Is it necessary?</a:t>
            </a:r>
          </a:p>
          <a:p>
            <a:pPr eaLnBrk="1" hangingPunct="1"/>
            <a:r>
              <a:rPr lang="en-US" sz="2800" dirty="0">
                <a:latin typeface="Albertus Extra Bold" charset="0"/>
              </a:rPr>
              <a:t>K	Is it kind?</a:t>
            </a:r>
          </a:p>
        </p:txBody>
      </p:sp>
      <p:sp>
        <p:nvSpPr>
          <p:cNvPr id="12293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en-US">
              <a:latin typeface="Albertus Extra Bold" charset="0"/>
            </a:endParaRPr>
          </a:p>
        </p:txBody>
      </p:sp>
      <p:sp>
        <p:nvSpPr>
          <p:cNvPr id="12294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en-US">
              <a:latin typeface="Albertus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49300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 Only speak when you have something to contribute.</a:t>
            </a:r>
          </a:p>
          <a:p>
            <a:r>
              <a:rPr lang="en-US" sz="3200" dirty="0"/>
              <a:t> Compliment someone each day.</a:t>
            </a:r>
          </a:p>
          <a:p>
            <a:r>
              <a:rPr lang="en-US" sz="3200" dirty="0"/>
              <a:t> Use positive words.</a:t>
            </a:r>
          </a:p>
          <a:p>
            <a:r>
              <a:rPr lang="en-US" sz="3200" dirty="0"/>
              <a:t> Show appreciation. </a:t>
            </a:r>
          </a:p>
          <a:p>
            <a:r>
              <a:rPr lang="en-US" sz="3200" dirty="0"/>
              <a:t> Use words that build up.</a:t>
            </a:r>
          </a:p>
          <a:p>
            <a:r>
              <a:rPr lang="en-US" sz="3200" dirty="0"/>
              <a:t>Change the topic when it is going in the wrong direction </a:t>
            </a:r>
          </a:p>
        </p:txBody>
      </p:sp>
    </p:spTree>
    <p:extLst>
      <p:ext uri="{BB962C8B-B14F-4D97-AF65-F5344CB8AC3E}">
        <p14:creationId xmlns:p14="http://schemas.microsoft.com/office/powerpoint/2010/main" val="322170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One cannot control the tongue on his or her volition. 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3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How can God help us to control our tongues?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7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lbertus Extra Bold" charset="0"/>
              </a:rPr>
              <a:t>“</a:t>
            </a:r>
            <a:r>
              <a:rPr lang="en-US">
                <a:latin typeface="Albertus Extra Bold" charset="0"/>
              </a:rPr>
              <a:t>Not many of you should presume to be teachers, my brothers, because you know that we who teach will be judged more strictly.</a:t>
            </a:r>
            <a:r>
              <a:rPr lang="ja-JP" altLang="en-US">
                <a:latin typeface="Albertus Extra Bold" charset="0"/>
              </a:rPr>
              <a:t>”</a:t>
            </a:r>
            <a:endParaRPr lang="en-US">
              <a:latin typeface="Albertus Extra Bold" charset="0"/>
            </a:endParaRPr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1828800" y="46482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lbertus Extra Bold" charset="0"/>
              </a:rPr>
              <a:t>James 3:1</a:t>
            </a:r>
          </a:p>
        </p:txBody>
      </p:sp>
    </p:spTree>
    <p:extLst>
      <p:ext uri="{BB962C8B-B14F-4D97-AF65-F5344CB8AC3E}">
        <p14:creationId xmlns:p14="http://schemas.microsoft.com/office/powerpoint/2010/main" val="570204526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lbertus Extra Bold" charset="0"/>
              </a:rPr>
              <a:t>Let not many become teachers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lbertus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96712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lbertus Extra Bold" charset="0"/>
              </a:rPr>
              <a:t>“</a:t>
            </a:r>
            <a:r>
              <a:rPr lang="en-US">
                <a:latin typeface="Albertus Extra Bold" charset="0"/>
              </a:rPr>
              <a:t>Likewise the tongue is a small part of the body, but it makes great boasts.  Consider what a great forest is set on fire by a small spark.</a:t>
            </a:r>
            <a:r>
              <a:rPr lang="ja-JP" altLang="en-US">
                <a:latin typeface="Albertus Extra Bold" charset="0"/>
              </a:rPr>
              <a:t>”</a:t>
            </a:r>
            <a:endParaRPr lang="en-US">
              <a:latin typeface="Albertus Extra Bold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James 3:5</a:t>
            </a:r>
          </a:p>
        </p:txBody>
      </p:sp>
    </p:spTree>
    <p:extLst>
      <p:ext uri="{BB962C8B-B14F-4D97-AF65-F5344CB8AC3E}">
        <p14:creationId xmlns:p14="http://schemas.microsoft.com/office/powerpoint/2010/main" val="121948940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lbertus Extra Bold" charset="0"/>
              </a:rPr>
              <a:t>Examples about the danger of the tongue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>
                <a:latin typeface="Albertus Extra Bold" charset="0"/>
              </a:rPr>
              <a:t>Bits in horses mouth</a:t>
            </a:r>
          </a:p>
          <a:p>
            <a:pPr eaLnBrk="1" hangingPunct="1"/>
            <a:r>
              <a:rPr lang="en-US" sz="4400" dirty="0">
                <a:latin typeface="Albertus Extra Bold" charset="0"/>
              </a:rPr>
              <a:t>Rudder of a ship</a:t>
            </a:r>
          </a:p>
        </p:txBody>
      </p:sp>
    </p:spTree>
    <p:extLst>
      <p:ext uri="{BB962C8B-B14F-4D97-AF65-F5344CB8AC3E}">
        <p14:creationId xmlns:p14="http://schemas.microsoft.com/office/powerpoint/2010/main" val="1963134069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lbertus Extra Bold" charset="0"/>
              </a:rPr>
              <a:t>3 alarming facts about the tongue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711200" y="1905000"/>
            <a:ext cx="10363200" cy="4114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lbertus Extra Bold" charset="0"/>
              </a:rPr>
              <a:t> It can defile the body.</a:t>
            </a:r>
          </a:p>
          <a:p>
            <a:pPr eaLnBrk="1" hangingPunct="1"/>
            <a:endParaRPr lang="en-US" dirty="0">
              <a:latin typeface="Albertus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8091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lbertus Extra Bold" charset="0"/>
              </a:rPr>
              <a:t>3 alarming facts about the tongue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Albertus Extra Bold" charset="0"/>
              </a:rPr>
              <a:t>It can defile the body.</a:t>
            </a:r>
          </a:p>
          <a:p>
            <a:pPr eaLnBrk="1" hangingPunct="1"/>
            <a:r>
              <a:rPr lang="en-US" sz="3600" dirty="0">
                <a:latin typeface="Albertus Extra Bold" charset="0"/>
              </a:rPr>
              <a:t>The tongue is untamable.</a:t>
            </a:r>
          </a:p>
          <a:p>
            <a:pPr eaLnBrk="1" hangingPunct="1"/>
            <a:r>
              <a:rPr lang="en-US" sz="3600" dirty="0">
                <a:latin typeface="Albertus Extra Bold" charset="0"/>
              </a:rPr>
              <a:t>An uncontrolled tongue acts inconsistently with the faith of a Christian.</a:t>
            </a:r>
          </a:p>
        </p:txBody>
      </p:sp>
    </p:spTree>
    <p:extLst>
      <p:ext uri="{BB962C8B-B14F-4D97-AF65-F5344CB8AC3E}">
        <p14:creationId xmlns:p14="http://schemas.microsoft.com/office/powerpoint/2010/main" val="1847436313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lbertus Extra Bold" charset="0"/>
              </a:rPr>
              <a:t>Specific sins of the tongue that we must guard against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711200" y="2590800"/>
            <a:ext cx="10160000" cy="3581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Albertus Extra Bold" charset="0"/>
              </a:rPr>
              <a:t>Speak no evil.</a:t>
            </a:r>
          </a:p>
          <a:p>
            <a:pPr eaLnBrk="1" hangingPunct="1"/>
            <a:r>
              <a:rPr lang="en-US" sz="3600" dirty="0">
                <a:latin typeface="Albertus Extra Bold" charset="0"/>
              </a:rPr>
              <a:t>No profanity.</a:t>
            </a:r>
          </a:p>
          <a:p>
            <a:pPr eaLnBrk="1" hangingPunct="1"/>
            <a:r>
              <a:rPr lang="en-US" sz="3600" dirty="0">
                <a:latin typeface="Albertus Extra Bold" charset="0"/>
              </a:rPr>
              <a:t>Hypocrisy.</a:t>
            </a:r>
          </a:p>
          <a:p>
            <a:pPr eaLnBrk="1" hangingPunct="1"/>
            <a:r>
              <a:rPr lang="en-US" sz="3600" dirty="0">
                <a:latin typeface="Albertus Extra Bold" charset="0"/>
              </a:rPr>
              <a:t>Complaining.</a:t>
            </a:r>
          </a:p>
        </p:txBody>
      </p:sp>
    </p:spTree>
    <p:extLst>
      <p:ext uri="{BB962C8B-B14F-4D97-AF65-F5344CB8AC3E}">
        <p14:creationId xmlns:p14="http://schemas.microsoft.com/office/powerpoint/2010/main" val="481355736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control our tongues?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86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3460</TotalTime>
  <Words>229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Albertus Extra Bold</vt:lpstr>
      <vt:lpstr>Calibri</vt:lpstr>
      <vt:lpstr>Century Gothic</vt:lpstr>
      <vt:lpstr>Wingdings 2</vt:lpstr>
      <vt:lpstr>Quotable</vt:lpstr>
      <vt:lpstr> James 3:1-12</vt:lpstr>
      <vt:lpstr>“Not many of you should presume to be teachers, my brothers, because you know that we who teach will be judged more strictly.”</vt:lpstr>
      <vt:lpstr>Let not many become teachers</vt:lpstr>
      <vt:lpstr>“Likewise the tongue is a small part of the body, but it makes great boasts.  Consider what a great forest is set on fire by a small spark.”</vt:lpstr>
      <vt:lpstr>Examples about the danger of the tongue</vt:lpstr>
      <vt:lpstr>3 alarming facts about the tongue</vt:lpstr>
      <vt:lpstr>3 alarming facts about the tongue</vt:lpstr>
      <vt:lpstr>Specific sins of the tongue that we must guard against</vt:lpstr>
      <vt:lpstr>How can we control our tongues?</vt:lpstr>
      <vt:lpstr>Acrostic</vt:lpstr>
      <vt:lpstr>Techniques:</vt:lpstr>
      <vt:lpstr>One cannot control the tongue on his or her volition.  </vt:lpstr>
      <vt:lpstr>How can God help us to control our tongues?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Lannita</dc:creator>
  <cp:lastModifiedBy>RehnFam</cp:lastModifiedBy>
  <cp:revision>35</cp:revision>
  <cp:lastPrinted>2016-04-10T11:46:32Z</cp:lastPrinted>
  <dcterms:created xsi:type="dcterms:W3CDTF">2014-08-26T23:49:58Z</dcterms:created>
  <dcterms:modified xsi:type="dcterms:W3CDTF">2016-05-04T17:07:46Z</dcterms:modified>
</cp:coreProperties>
</file>